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9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-63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C286D-51BC-4F2B-9090-F089F4B5F192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B363D-4034-4B89-A4D1-7B6027944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893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5106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551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760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0243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601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45283B-380B-49BB-8CBA-727E07A90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BD68065-24F9-4816-8094-150CA0956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A6937AA-C941-4403-9D96-030B70B9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DC0EB59-4866-43FC-9640-938CAF9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69CD6A6-1C39-4C8F-8837-FE9236A4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7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AC176C9-0FA6-4117-AF03-4659441A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A002D9F-66EE-4211-AD49-4A4C22E4E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75407F2-5532-4228-A6B7-99259EF64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F26B8BA-DF25-4CBF-920F-1C794548E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4D760AF-07A9-498D-9EE4-2A368468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27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14475A2-A72C-4274-AE58-F1594C7AF8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EF1D25A-FD43-4185-BF46-46B15689B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D08B69C-29D8-448A-8256-8BEE81697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1795809-AE2D-4FC9-86EE-B5CBEFF1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934D3EE-8F97-4BF3-80B9-EFC56EF23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71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1A1A4DE-E94D-4F14-913C-B0D0E141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5883B93-41F3-46B8-93B3-6292A299B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BFF519A-853F-485F-9481-BBFEDED5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931681-11DF-47DC-9236-AF37F471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C4D3F09-D2D6-496B-B1CE-17EF1311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271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339DC5E-D20E-409F-976F-CB4904238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BFEA94C-1982-4FEA-90CA-7D265A3D0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DC732BC-C3A9-4F08-ACBE-6DE8C6D5D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7743A5D-DC8F-4851-A553-9087B904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1AB97B4-63A6-45FE-BB08-17173A85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738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FB8A1A5-56FB-43A3-95F8-AF717C18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1181312-2189-4CC1-ADA8-B84434FB2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565F910-3FFF-4A08-86FF-8AA2B6559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EEB222A-6B27-4855-B68A-AAB99D8C8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AFC715D-7608-44E6-B893-EA0E91791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9540E2C-98D4-4B39-806D-76E7A0DE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3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01595B-1F9E-41E4-8267-3B642CB4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54FEB27-EBCF-4EC8-8A85-238B1D86B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0FFCD21-2FA5-4257-87BA-A6954E212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DDC1C3B-516A-4A12-8E7D-51B2C054B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E88EEFC-1620-4E1F-BFC3-AE2B48437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08379610-6155-45A2-AB39-93CA56E9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6B403060-DC70-4526-9AF5-C4165DA8E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92B59B8-2C2C-4F24-97ED-FFB8CDB8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49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BC8731-CA3A-4D32-8FC3-ABD32043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1E4A500-9137-4DBF-BE03-96BF54B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B799174-2012-4570-903E-9AF57214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BA8AE0A-1D7D-475F-8AA2-E606D920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9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191157D-EDE6-4284-A85B-8CA8FE507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D418AC5-8814-494A-A3DA-BC3AA12E7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95BF99B-98C0-4DF3-AC10-64124B72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096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4EA03A1-B6C3-494E-93F6-99D366B8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AEE0052-27E1-43A1-B98D-983293ED6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7FB8463-3EF0-47B9-BA54-DECB1DE8E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C228D94-80A0-4522-9E72-B4EA43222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F58CB55-2CEE-460D-A2CA-112007B99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E3F9920-5B2E-480C-86FF-FC0506FE7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8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C1345E-EB33-4AC9-942F-5F58D8ABA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B0ACF91E-5F82-409A-B7D8-AE891C70EB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9A63B8F-BADD-4466-ADF3-F333C4EE7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334A332-BBB9-4D89-B79F-04CEFB623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089D3FE-A467-49F5-8AE6-17AE020BB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81FD350-57C7-4F97-B962-1A2F1510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52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DD3B7DC-DFF7-4846-A4A3-E21C5759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F6EE027-6D04-4860-BDD9-5F34B095F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57939F-FB07-4C58-A527-2D80BD7DD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AD447-FED1-4797-A908-0333FFCEE6B0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357B1E9-0AFF-4019-A559-C76B6BA2C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632341B-7EAB-4E07-B4F4-70B27F0F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A83E4-3048-4061-900E-D23F3EF57D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22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33432980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2993313584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:a16="http://schemas.microsoft.com/office/drawing/2014/main" xmlns="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36073"/>
            <a:ext cx="8457919" cy="520363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253098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79BA479-BC5A-461C-8587-F629CD44990A}"/>
              </a:ext>
            </a:extLst>
          </p:cNvPr>
          <p:cNvSpPr/>
          <p:nvPr/>
        </p:nvSpPr>
        <p:spPr>
          <a:xfrm>
            <a:off x="131604" y="159338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ED6FECE-5C61-426E-91D6-950D43C19A8C}"/>
              </a:ext>
            </a:extLst>
          </p:cNvPr>
          <p:cNvSpPr/>
          <p:nvPr/>
        </p:nvSpPr>
        <p:spPr>
          <a:xfrm>
            <a:off x="7345188" y="1110208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87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2537630258"/>
              </p:ext>
            </p:extLst>
          </p:nvPr>
        </p:nvGraphicFramePr>
        <p:xfrm>
          <a:off x="131604" y="115759"/>
          <a:ext cx="4148566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97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87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3063338073"/>
              </p:ext>
            </p:extLst>
          </p:nvPr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698545A-523F-4F52-919E-9C00819B6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6" y="1802212"/>
            <a:ext cx="3679401" cy="1626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D696D89-D74B-46F2-8631-84D3188A4F21}"/>
              </a:ext>
            </a:extLst>
          </p:cNvPr>
          <p:cNvSpPr txBox="1"/>
          <p:nvPr/>
        </p:nvSpPr>
        <p:spPr>
          <a:xfrm>
            <a:off x="437745" y="1245140"/>
            <a:ext cx="269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F3E22CD-698B-4A19-9FD1-9E313F4E0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3533137"/>
            <a:ext cx="7490299" cy="5742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54B6A6B-710B-4914-9618-CBD1EDCD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9" y="4211516"/>
            <a:ext cx="4430878" cy="496258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D93747B-8566-4C81-A7F1-956AE87E7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6" y="4751497"/>
            <a:ext cx="7490298" cy="1134731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0EB30E45-F929-4557-B8DC-76763669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32" y="5998429"/>
            <a:ext cx="1531312" cy="5387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A290843-AC27-47E9-B863-FA5FC2AADCB7}"/>
              </a:ext>
            </a:extLst>
          </p:cNvPr>
          <p:cNvSpPr/>
          <p:nvPr/>
        </p:nvSpPr>
        <p:spPr>
          <a:xfrm>
            <a:off x="291830" y="1167319"/>
            <a:ext cx="7830766" cy="5493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DC530940-B5D3-4BAC-9F2B-7BF36C6EEADA}"/>
              </a:ext>
            </a:extLst>
          </p:cNvPr>
          <p:cNvSpPr/>
          <p:nvPr/>
        </p:nvSpPr>
        <p:spPr>
          <a:xfrm>
            <a:off x="291830" y="118004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788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4241024551"/>
              </p:ext>
            </p:extLst>
          </p:nvPr>
        </p:nvGraphicFramePr>
        <p:xfrm>
          <a:off x="131604" y="115759"/>
          <a:ext cx="417774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2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57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7C95F73-61A6-4040-9B30-8CD9CB94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858"/>
            <a:ext cx="8472791" cy="30848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1BD0F86-6F0A-4683-86B1-CFE5240FBC06}"/>
              </a:ext>
            </a:extLst>
          </p:cNvPr>
          <p:cNvSpPr/>
          <p:nvPr/>
        </p:nvSpPr>
        <p:spPr>
          <a:xfrm>
            <a:off x="131604" y="4182894"/>
            <a:ext cx="8341187" cy="2477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F331AA9-3F1C-4D56-BAC2-DE7D59D2F2F5}"/>
              </a:ext>
            </a:extLst>
          </p:cNvPr>
          <p:cNvSpPr txBox="1"/>
          <p:nvPr/>
        </p:nvSpPr>
        <p:spPr>
          <a:xfrm>
            <a:off x="204281" y="4260715"/>
            <a:ext cx="4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대여하기 위해 등록된 상품</a:t>
            </a:r>
          </a:p>
        </p:txBody>
      </p:sp>
      <p:pic>
        <p:nvPicPr>
          <p:cNvPr id="10" name="그림 9" descr="전자기기, 앉아있는, 테이블, 사진이(가) 표시된 사진&#10;&#10;자동 생성된 설명">
            <a:extLst>
              <a:ext uri="{FF2B5EF4-FFF2-40B4-BE49-F238E27FC236}">
                <a16:creationId xmlns:a16="http://schemas.microsoft.com/office/drawing/2014/main" xmlns="" id="{E01E2705-470E-4EC9-AE68-F64FEFC2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" y="4707868"/>
            <a:ext cx="1921229" cy="1870373"/>
          </a:xfrm>
          <a:prstGeom prst="rect">
            <a:avLst/>
          </a:prstGeom>
        </p:spPr>
      </p:pic>
      <p:pic>
        <p:nvPicPr>
          <p:cNvPr id="13" name="그림 12" descr="전자기기, 앉아있는, 컴퓨터, 모니터이(가) 표시된 사진&#10;&#10;자동 생성된 설명">
            <a:extLst>
              <a:ext uri="{FF2B5EF4-FFF2-40B4-BE49-F238E27FC236}">
                <a16:creationId xmlns:a16="http://schemas.microsoft.com/office/drawing/2014/main" xmlns="" id="{24CEBA96-98BF-4D05-A9C0-030EF4D7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15" y="4707868"/>
            <a:ext cx="1985033" cy="1870373"/>
          </a:xfrm>
          <a:prstGeom prst="rect">
            <a:avLst/>
          </a:prstGeom>
        </p:spPr>
      </p:pic>
      <p:pic>
        <p:nvPicPr>
          <p:cNvPr id="16" name="그림 15" descr="실내, 앉아있는, 테이블, 노란색이(가) 표시된 사진&#10;&#10;자동 생성된 설명">
            <a:extLst>
              <a:ext uri="{FF2B5EF4-FFF2-40B4-BE49-F238E27FC236}">
                <a16:creationId xmlns:a16="http://schemas.microsoft.com/office/drawing/2014/main" xmlns="" id="{3712112C-239E-466D-AC57-22AF9399F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48" y="4707867"/>
            <a:ext cx="1970855" cy="1952729"/>
          </a:xfrm>
          <a:prstGeom prst="rect">
            <a:avLst/>
          </a:prstGeom>
        </p:spPr>
      </p:pic>
      <p:pic>
        <p:nvPicPr>
          <p:cNvPr id="18" name="그림 17" descr="텐트, 앉아있는, 놓은, 테이블이(가) 표시된 사진&#10;&#10;자동 생성된 설명">
            <a:extLst>
              <a:ext uri="{FF2B5EF4-FFF2-40B4-BE49-F238E27FC236}">
                <a16:creationId xmlns:a16="http://schemas.microsoft.com/office/drawing/2014/main" xmlns="" id="{5AF5AC81-9005-4AB4-A556-468A29315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86" y="4707866"/>
            <a:ext cx="1970855" cy="19527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154874C-29E0-434F-9A65-7222CA34FDEC}"/>
              </a:ext>
            </a:extLst>
          </p:cNvPr>
          <p:cNvSpPr/>
          <p:nvPr/>
        </p:nvSpPr>
        <p:spPr>
          <a:xfrm>
            <a:off x="5379395" y="3429000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2969376-BA18-48D6-8509-7A8D5F46093F}"/>
              </a:ext>
            </a:extLst>
          </p:cNvPr>
          <p:cNvSpPr/>
          <p:nvPr/>
        </p:nvSpPr>
        <p:spPr>
          <a:xfrm>
            <a:off x="3078507" y="4319835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BB96F4E-C0AB-45A9-B286-E9EEDD33B585}"/>
              </a:ext>
            </a:extLst>
          </p:cNvPr>
          <p:cNvSpPr/>
          <p:nvPr/>
        </p:nvSpPr>
        <p:spPr>
          <a:xfrm>
            <a:off x="131604" y="1175858"/>
            <a:ext cx="8472791" cy="5566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810000" y="3680729"/>
            <a:ext cx="1569395" cy="502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6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544135565"/>
              </p:ext>
            </p:extLst>
          </p:nvPr>
        </p:nvGraphicFramePr>
        <p:xfrm>
          <a:off x="131604" y="115759"/>
          <a:ext cx="52769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639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E85946B-1E6B-47E8-BA66-7F630F101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62" y="1168988"/>
            <a:ext cx="3543628" cy="55036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1488B90-F38D-4C0F-B479-59C2F1BEAB48}"/>
              </a:ext>
            </a:extLst>
          </p:cNvPr>
          <p:cNvSpPr/>
          <p:nvPr/>
        </p:nvSpPr>
        <p:spPr>
          <a:xfrm>
            <a:off x="3502763" y="1238562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2C2FECB-B01E-4FCE-8C12-6C2663F158D9}"/>
              </a:ext>
            </a:extLst>
          </p:cNvPr>
          <p:cNvSpPr/>
          <p:nvPr/>
        </p:nvSpPr>
        <p:spPr>
          <a:xfrm>
            <a:off x="1397557" y="188521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1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100901454"/>
              </p:ext>
            </p:extLst>
          </p:nvPr>
        </p:nvGraphicFramePr>
        <p:xfrm>
          <a:off x="131603" y="115759"/>
          <a:ext cx="534769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42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50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6217836-22CF-4BCD-86FD-150BACE63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42" y="1191668"/>
            <a:ext cx="3383503" cy="5550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AA73155-BBFD-4201-9C41-CBD7A51F9D02}"/>
              </a:ext>
            </a:extLst>
          </p:cNvPr>
          <p:cNvSpPr/>
          <p:nvPr/>
        </p:nvSpPr>
        <p:spPr>
          <a:xfrm>
            <a:off x="1797918" y="1590843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67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743377026"/>
              </p:ext>
            </p:extLst>
          </p:nvPr>
        </p:nvGraphicFramePr>
        <p:xfrm>
          <a:off x="131604" y="115759"/>
          <a:ext cx="547152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945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769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FF17FAE-BA07-4D7D-88E1-670579CB3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4" y="1171160"/>
            <a:ext cx="3672609" cy="5590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69EAF54-6ECF-4AB4-B02D-83051F79EFA9}"/>
              </a:ext>
            </a:extLst>
          </p:cNvPr>
          <p:cNvSpPr/>
          <p:nvPr/>
        </p:nvSpPr>
        <p:spPr>
          <a:xfrm>
            <a:off x="1590052" y="6006831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 descr="다른, 고양이이(가) 표시된 사진&#10;&#10;자동 생성된 설명">
            <a:extLst>
              <a:ext uri="{FF2B5EF4-FFF2-40B4-BE49-F238E27FC236}">
                <a16:creationId xmlns:a16="http://schemas.microsoft.com/office/drawing/2014/main" xmlns="" id="{46A40099-8A6A-447D-815C-D6A8E653B6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09" y="1171160"/>
            <a:ext cx="4037721" cy="5639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E0BA4C8-0299-479E-8351-8F02B4F4D823}"/>
              </a:ext>
            </a:extLst>
          </p:cNvPr>
          <p:cNvSpPr/>
          <p:nvPr/>
        </p:nvSpPr>
        <p:spPr>
          <a:xfrm>
            <a:off x="4483709" y="1899854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560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240</Words>
  <Application>Microsoft Office PowerPoint</Application>
  <PresentationFormat>사용자 지정</PresentationFormat>
  <Paragraphs>86</Paragraphs>
  <Slides>6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이형준</dc:creator>
  <cp:lastModifiedBy>507-06</cp:lastModifiedBy>
  <cp:revision>11</cp:revision>
  <dcterms:created xsi:type="dcterms:W3CDTF">2020-03-03T06:56:37Z</dcterms:created>
  <dcterms:modified xsi:type="dcterms:W3CDTF">2020-03-05T04:32:01Z</dcterms:modified>
</cp:coreProperties>
</file>